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Equations with variables on both sides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Sections 3.11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475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for the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GOAL: </a:t>
            </a:r>
            <a:r>
              <a:rPr lang="en-US" dirty="0" smtClean="0"/>
              <a:t>To get the variable by itself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92D050"/>
                </a:solidFill>
              </a:rPr>
              <a:t>Steps: 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Get the variable on one side (try to keep it positive)</a:t>
            </a:r>
          </a:p>
          <a:p>
            <a:pPr lvl="1"/>
            <a:r>
              <a:rPr lang="en-US" b="1" dirty="0" smtClean="0">
                <a:solidFill>
                  <a:srgbClr val="92D050"/>
                </a:solidFill>
              </a:rPr>
              <a:t>“</a:t>
            </a:r>
            <a:r>
              <a:rPr lang="en-US" dirty="0" smtClean="0">
                <a:solidFill>
                  <a:srgbClr val="00B0F0"/>
                </a:solidFill>
              </a:rPr>
              <a:t>Undo” by performing the opposite operation 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Follow the </a:t>
            </a:r>
            <a:r>
              <a:rPr lang="en-US" u="sng" dirty="0" smtClean="0">
                <a:solidFill>
                  <a:srgbClr val="00B0F0"/>
                </a:solidFill>
              </a:rPr>
              <a:t>REVERSE </a:t>
            </a:r>
            <a:r>
              <a:rPr lang="en-US" dirty="0" smtClean="0">
                <a:solidFill>
                  <a:srgbClr val="00B0F0"/>
                </a:solidFill>
              </a:rPr>
              <a:t>of the order of operations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pPr marL="68580" indent="0">
              <a:buNone/>
            </a:pPr>
            <a:endParaRPr lang="en-US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72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1.  2x + 4 = 6x		2.  -5x + 3 = -12x</a:t>
            </a:r>
          </a:p>
          <a:p>
            <a:pPr marL="525780" indent="-457200">
              <a:buAutoNum type="arabicPeriod"/>
            </a:pPr>
            <a:endParaRPr lang="en-US" dirty="0" smtClean="0"/>
          </a:p>
          <a:p>
            <a:pPr marL="525780" indent="-457200">
              <a:buAutoNum type="arabicPeriod"/>
            </a:pPr>
            <a:endParaRPr lang="en-US" dirty="0"/>
          </a:p>
          <a:p>
            <a:pPr marL="525780" indent="-457200">
              <a:buAutoNum type="arabicPeriod"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3.  6a = -</a:t>
            </a:r>
            <a:r>
              <a:rPr lang="en-US" dirty="0" smtClean="0"/>
              <a:t>2(a – 2)</a:t>
            </a:r>
            <a:r>
              <a:rPr lang="en-US" dirty="0" smtClean="0"/>
              <a:t>		4.  5</a:t>
            </a:r>
            <a:r>
              <a:rPr lang="en-US" dirty="0"/>
              <a:t>m</a:t>
            </a:r>
            <a:r>
              <a:rPr lang="en-US" dirty="0" smtClean="0"/>
              <a:t> – 18 = -4m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56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5.  -3x – 5 = 7x – 3 		6. 2x + 2= </a:t>
            </a:r>
            <a:r>
              <a:rPr lang="en-US" dirty="0" smtClean="0"/>
              <a:t>5(x – 2)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7. 7x – 8 = </a:t>
            </a:r>
            <a:r>
              <a:rPr lang="en-US" dirty="0" smtClean="0"/>
              <a:t>7x </a:t>
            </a:r>
            <a:r>
              <a:rPr lang="en-US" dirty="0" smtClean="0"/>
              <a:t>- 5		8.  12 + 5c = -4c - 6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9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/>
              <a:t>157 # 4-11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Wkst</a:t>
            </a:r>
            <a:r>
              <a:rPr lang="en-US" dirty="0" smtClean="0"/>
              <a:t> 3.4 A # </a:t>
            </a:r>
            <a:r>
              <a:rPr lang="en-US" dirty="0" smtClean="0"/>
              <a:t>1-9 </a:t>
            </a:r>
            <a:r>
              <a:rPr lang="en-US" dirty="0" smtClean="0"/>
              <a:t>together</a:t>
            </a:r>
          </a:p>
        </p:txBody>
      </p:sp>
    </p:spTree>
    <p:extLst>
      <p:ext uri="{BB962C8B-B14F-4D97-AF65-F5344CB8AC3E}">
        <p14:creationId xmlns:p14="http://schemas.microsoft.com/office/powerpoint/2010/main" val="3351165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Wkst</a:t>
            </a:r>
            <a:r>
              <a:rPr lang="en-US" dirty="0" smtClean="0"/>
              <a:t> 3.4 A </a:t>
            </a:r>
            <a:r>
              <a:rPr lang="en-US" smtClean="0"/>
              <a:t># </a:t>
            </a:r>
            <a:r>
              <a:rPr lang="en-US" smtClean="0"/>
              <a:t>10-18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8814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F6DA6336-760F-4671-A497-E1F99CF6233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200</TotalTime>
  <Words>89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Austin</vt:lpstr>
      <vt:lpstr>Equations with variables on both sides</vt:lpstr>
      <vt:lpstr>Solving for the variable</vt:lpstr>
      <vt:lpstr>Examples:</vt:lpstr>
      <vt:lpstr>Examples:</vt:lpstr>
      <vt:lpstr>Classwork</vt:lpstr>
      <vt:lpstr>Homework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One-step Equations</dc:title>
  <dc:creator>LAKE, JEFF</dc:creator>
  <cp:lastModifiedBy>LAKE, JEFF</cp:lastModifiedBy>
  <cp:revision>12</cp:revision>
  <dcterms:created xsi:type="dcterms:W3CDTF">2013-09-13T11:06:32Z</dcterms:created>
  <dcterms:modified xsi:type="dcterms:W3CDTF">2015-09-11T18:20:15Z</dcterms:modified>
</cp:coreProperties>
</file>